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98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906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31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263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5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66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443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212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11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161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663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54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8" name="Rectangle 1037">
            <a:extLst>
              <a:ext uri="{FF2B5EF4-FFF2-40B4-BE49-F238E27FC236}">
                <a16:creationId xmlns:a16="http://schemas.microsoft.com/office/drawing/2014/main" id="{22F15A2D-2324-487D-A02A-BF46C5C580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0" name="Freeform: Shape 1039">
            <a:extLst>
              <a:ext uri="{FF2B5EF4-FFF2-40B4-BE49-F238E27FC236}">
                <a16:creationId xmlns:a16="http://schemas.microsoft.com/office/drawing/2014/main" id="{17A7F34E-D418-47E2-9F86-2C45BBC312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1299" y="321733"/>
            <a:ext cx="8660121" cy="6214534"/>
          </a:xfrm>
          <a:custGeom>
            <a:avLst/>
            <a:gdLst>
              <a:gd name="connsiteX0" fmla="*/ 0 w 11546828"/>
              <a:gd name="connsiteY0" fmla="*/ 0 h 6214534"/>
              <a:gd name="connsiteX1" fmla="*/ 7965430 w 11546828"/>
              <a:gd name="connsiteY1" fmla="*/ 0 h 6214534"/>
              <a:gd name="connsiteX2" fmla="*/ 7965430 w 11546828"/>
              <a:gd name="connsiteY2" fmla="*/ 1786 h 6214534"/>
              <a:gd name="connsiteX3" fmla="*/ 11546828 w 11546828"/>
              <a:gd name="connsiteY3" fmla="*/ 1786 h 6214534"/>
              <a:gd name="connsiteX4" fmla="*/ 11546828 w 11546828"/>
              <a:gd name="connsiteY4" fmla="*/ 2866740 h 6214534"/>
              <a:gd name="connsiteX5" fmla="*/ 11225095 w 11546828"/>
              <a:gd name="connsiteY5" fmla="*/ 3179536 h 6214534"/>
              <a:gd name="connsiteX6" fmla="*/ 11225095 w 11546828"/>
              <a:gd name="connsiteY6" fmla="*/ 301542 h 6214534"/>
              <a:gd name="connsiteX7" fmla="*/ 320042 w 11546828"/>
              <a:gd name="connsiteY7" fmla="*/ 301542 h 6214534"/>
              <a:gd name="connsiteX8" fmla="*/ 320042 w 11546828"/>
              <a:gd name="connsiteY8" fmla="*/ 5909424 h 6214534"/>
              <a:gd name="connsiteX9" fmla="*/ 8417210 w 11546828"/>
              <a:gd name="connsiteY9" fmla="*/ 5909424 h 6214534"/>
              <a:gd name="connsiteX10" fmla="*/ 8103383 w 11546828"/>
              <a:gd name="connsiteY10" fmla="*/ 6214534 h 6214534"/>
              <a:gd name="connsiteX11" fmla="*/ 7222929 w 11546828"/>
              <a:gd name="connsiteY11" fmla="*/ 6214534 h 6214534"/>
              <a:gd name="connsiteX12" fmla="*/ 7222929 w 11546828"/>
              <a:gd name="connsiteY12" fmla="*/ 6212748 h 6214534"/>
              <a:gd name="connsiteX13" fmla="*/ 0 w 11546828"/>
              <a:gd name="connsiteY13" fmla="*/ 6212748 h 6214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1546828" h="6214534">
                <a:moveTo>
                  <a:pt x="0" y="0"/>
                </a:moveTo>
                <a:lnTo>
                  <a:pt x="7965430" y="0"/>
                </a:lnTo>
                <a:lnTo>
                  <a:pt x="7965430" y="1786"/>
                </a:lnTo>
                <a:lnTo>
                  <a:pt x="11546828" y="1786"/>
                </a:lnTo>
                <a:lnTo>
                  <a:pt x="11546828" y="2866740"/>
                </a:lnTo>
                <a:lnTo>
                  <a:pt x="11225095" y="3179536"/>
                </a:lnTo>
                <a:lnTo>
                  <a:pt x="11225095" y="301542"/>
                </a:lnTo>
                <a:lnTo>
                  <a:pt x="320042" y="301542"/>
                </a:lnTo>
                <a:lnTo>
                  <a:pt x="320042" y="5909424"/>
                </a:lnTo>
                <a:lnTo>
                  <a:pt x="8417210" y="5909424"/>
                </a:lnTo>
                <a:lnTo>
                  <a:pt x="8103383" y="6214534"/>
                </a:lnTo>
                <a:lnTo>
                  <a:pt x="7222929" y="6214534"/>
                </a:lnTo>
                <a:lnTo>
                  <a:pt x="7222929" y="6212748"/>
                </a:lnTo>
                <a:lnTo>
                  <a:pt x="0" y="6212748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42" name="Right Triangle 1041">
            <a:extLst>
              <a:ext uri="{FF2B5EF4-FFF2-40B4-BE49-F238E27FC236}">
                <a16:creationId xmlns:a16="http://schemas.microsoft.com/office/drawing/2014/main" id="{2AEAFA59-923A-4F54-8B49-44C970BCC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Imagen 7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63FFF3DF-A27C-F74B-AC4D-8036E2D80B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053" y="1205701"/>
            <a:ext cx="7175779" cy="4728548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C92F033E-1B2A-D7E1-7ADE-49D2C3309B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67642" y="883968"/>
            <a:ext cx="1206305" cy="1277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935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15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Bania Llanquileo LLanquileo</dc:creator>
  <cp:lastModifiedBy>Bania Llanquileo LLanquileo</cp:lastModifiedBy>
  <cp:revision>1</cp:revision>
  <dcterms:created xsi:type="dcterms:W3CDTF">2024-01-25T06:36:58Z</dcterms:created>
  <dcterms:modified xsi:type="dcterms:W3CDTF">2024-01-25T06:52:08Z</dcterms:modified>
</cp:coreProperties>
</file>