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98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906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317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263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25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466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43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212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11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66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161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66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54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Freeform: Shape 1039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0121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42" name="Right Triangle 1041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 descr="Interfaz de usuario gráfica, Texto, Aplicación, Correo electrónico&#10;&#10;Descripción generada automáticamente">
            <a:extLst>
              <a:ext uri="{FF2B5EF4-FFF2-40B4-BE49-F238E27FC236}">
                <a16:creationId xmlns:a16="http://schemas.microsoft.com/office/drawing/2014/main" id="{63FFF3DF-A27C-F74B-AC4D-8036E2D80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053" y="1205701"/>
            <a:ext cx="7175779" cy="472854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C92F033E-1B2A-D7E1-7ADE-49D2C3309B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67642" y="883968"/>
            <a:ext cx="1206305" cy="1277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935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Bania Llanquileo LLanquileo</dc:creator>
  <cp:lastModifiedBy>Bania Llanquileo LLanquileo</cp:lastModifiedBy>
  <cp:revision>1</cp:revision>
  <dcterms:created xsi:type="dcterms:W3CDTF">2024-01-25T06:36:58Z</dcterms:created>
  <dcterms:modified xsi:type="dcterms:W3CDTF">2024-01-25T06:52:08Z</dcterms:modified>
</cp:coreProperties>
</file>